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C5C08-A485-CBBF-2961-DAB74E969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6BA618-4894-A458-EA2E-561839341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FBE22-9D91-7718-E26D-B20256E30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C92E6-5BD9-BC04-41CC-BD43C9ECE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26EA1-87B8-F101-89EA-C3F0BCD00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655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81672-C75B-CD3B-58CA-4BB405792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CE912-4540-40C3-4871-F970D62D70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0731C-7DAD-DFBA-1C86-A73BC04B7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90D69-A9F6-9938-357B-EF8F11CEA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7C083-A715-3986-B657-BD745ED19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88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BF9F92-E5AC-CB88-2AAB-79CF15BE18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0EEF9E-FB07-D9BD-7C2F-A21A9B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E4BDC-4EC4-AEFC-4E2B-6E171A3F0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635CF-5447-B216-CD86-4E9E086B7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9E9EC-F45B-5389-FF17-CCD81F8D4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75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9D5D4-053C-D0BE-29B6-251C1A78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C7C46-176F-B248-0D75-A895413AE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55434-A130-8945-A1B0-5A08A08F0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88B3F-3619-4575-2C4C-7CCC580C9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D228C-1661-625B-C352-B6E4FE0AF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02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EB933-4A35-4C1A-347C-3461627F9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990F2A-76D5-717E-BEC9-5A8DC99DF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BEB9-19DF-2F3F-E694-B1E29F541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F0006-34DE-5443-424C-7D91BFD3D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C4D71-C9E9-8551-06C9-31C49B61F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51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7906-0412-47DE-9489-835386AB8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584A3-35E9-9615-1CB7-DF6C0C4443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F120E2-BF65-CD6C-5ADF-E7AA30A61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65FFA-D329-5D85-F169-F1C40AAD7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BF5EE-F150-F0F6-76FA-FF623C6DA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997DA-1A8B-1FF0-B1C2-3636A969D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86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FF77B-ED79-73FD-824A-228A27470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DC6DF9-58C4-3256-70D9-723F2A6507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3E64C0-18BE-6CEE-ED22-1F2424FF7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A706A1-D517-75BC-0F70-87B7BFA4E0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4F3A72-AB19-001D-61AC-53C7F2961C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57ADF4-BA9F-B8FD-015F-63EA13FE9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2555AF-0E50-34C4-4512-F259516D7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CBCA58-7336-C65A-D449-C8545FA70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67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AF951-5324-BA83-1DDF-2AD7C8B13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F48255-6CAB-2481-F24D-BF3634653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757CED-3621-14BF-3D09-309F9C00A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EB3B2A-5E72-926F-F912-1443B77B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72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FCC16D-BC8C-57B9-6DC9-ADB903F8E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92A408-7116-AFCF-F13B-F20548D15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889180-822D-FE96-AB51-75536958F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675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48FE3-24EC-E5E7-613A-F19227B96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D7CB-F1B8-D211-78AC-7097DEC47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2D80D-5C1B-5CA7-A76E-4B6EB3F10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29A56-B5F2-1F85-7C9E-8E84C5161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45DE19-6C5F-28D3-8A3B-566D9D972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77015E-1C16-F8E3-A067-256FE4B51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88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1EC97-DC20-E25D-D11E-5233F63E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F219BC-B00F-D78C-DD3D-C126908060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E0A452-F080-73EB-5923-D9776A45E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E3B689-B6B2-1CAE-D23A-B7B4A6F11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008EAA-FB14-2877-0FF6-51588C708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41D7D4-965B-D87F-E212-41493EB5A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988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1A594F-337A-84D5-DAA2-7C391E48C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A3885-ADF6-E889-627B-3C66624E6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F266F-9720-9AB7-C1DF-C39FAD7B3F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D13E6-2CA2-1A4B-80A8-BCBE02FE4DF2}" type="datetimeFigureOut">
              <a:rPr lang="en-US" smtClean="0"/>
              <a:t>9/20/22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41E22-8257-945F-8469-7AEFEE4016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07488-1CD6-2A7C-C6A4-1931D4626A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809E-338B-CA41-B3DA-3A3A314F6A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67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in a suit sitting in front of a bookshelf&#10;&#10;Description automatically generated with medium confidence">
            <a:extLst>
              <a:ext uri="{FF2B5EF4-FFF2-40B4-BE49-F238E27FC236}">
                <a16:creationId xmlns:a16="http://schemas.microsoft.com/office/drawing/2014/main" id="{0482225B-D9E6-9674-E3AB-B05ECF9E13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2936" t="3636" b="46066"/>
          <a:stretch/>
        </p:blipFill>
        <p:spPr>
          <a:xfrm>
            <a:off x="200280" y="210065"/>
            <a:ext cx="5128054" cy="512805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5BC6537-A024-44E1-FB4D-29E110E3F71B}"/>
              </a:ext>
            </a:extLst>
          </p:cNvPr>
          <p:cNvSpPr/>
          <p:nvPr/>
        </p:nvSpPr>
        <p:spPr>
          <a:xfrm>
            <a:off x="6391017" y="0"/>
            <a:ext cx="5128054" cy="5128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erson sitting on a bench&#10;&#10;Description automatically generated with medium confidence">
            <a:extLst>
              <a:ext uri="{FF2B5EF4-FFF2-40B4-BE49-F238E27FC236}">
                <a16:creationId xmlns:a16="http://schemas.microsoft.com/office/drawing/2014/main" id="{0644F5F6-06E0-9DBE-E1CE-E401A67AF1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5796" t="25023" r="53423" b="28806"/>
          <a:stretch/>
        </p:blipFill>
        <p:spPr>
          <a:xfrm>
            <a:off x="5612541" y="778476"/>
            <a:ext cx="5128054" cy="512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547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Kudija</dc:creator>
  <cp:lastModifiedBy>Matthew Kudija</cp:lastModifiedBy>
  <cp:revision>2</cp:revision>
  <dcterms:created xsi:type="dcterms:W3CDTF">2022-09-20T14:46:03Z</dcterms:created>
  <dcterms:modified xsi:type="dcterms:W3CDTF">2022-09-20T17:42:37Z</dcterms:modified>
</cp:coreProperties>
</file>

<file path=docProps/thumbnail.jpeg>
</file>